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57" r:id="rId4"/>
    <p:sldId id="265" r:id="rId5"/>
    <p:sldId id="266" r:id="rId6"/>
    <p:sldId id="261" r:id="rId7"/>
    <p:sldId id="267" r:id="rId8"/>
    <p:sldId id="262" r:id="rId9"/>
    <p:sldId id="268" r:id="rId10"/>
    <p:sldId id="263" r:id="rId11"/>
    <p:sldId id="269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Holá | MyBestCare.cz" initials="JH" lastIdx="1" clrIdx="0">
    <p:extLst>
      <p:ext uri="{19B8F6BF-5375-455C-9EA6-DF929625EA0E}">
        <p15:presenceInfo xmlns:p15="http://schemas.microsoft.com/office/powerpoint/2012/main" userId="S::jana.hola@mybestcare.cz::e31b742b-f02d-46d3-866d-83f65d1f30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  <a:srgbClr val="D00000"/>
    <a:srgbClr val="EF8D8D"/>
    <a:srgbClr val="FF6969"/>
    <a:srgbClr val="9796A2"/>
    <a:srgbClr val="EC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84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554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2258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509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7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09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283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943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52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08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10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C9E2E47-8120-4D2C-B4A7-5BEA710D01C9}" type="datetimeFigureOut">
              <a:rPr lang="cs-CZ" smtClean="0"/>
              <a:t>17.10.2023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67BCBB9-E41F-411E-86E5-167F06FF6C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09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b2b.kosmetikomat.cz/muj-uc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49DBAB0F-959F-BD31-39FB-55465F23E59F}"/>
              </a:ext>
            </a:extLst>
          </p:cNvPr>
          <p:cNvSpPr/>
          <p:nvPr/>
        </p:nvSpPr>
        <p:spPr>
          <a:xfrm>
            <a:off x="2094044" y="3144211"/>
            <a:ext cx="5050471" cy="262210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CDD397A-F30C-98AD-8F10-5BA79108D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72" y="2638724"/>
            <a:ext cx="3127594" cy="312759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424E76-365B-B8D5-0F16-BC3018E78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4045" y="1498291"/>
            <a:ext cx="8152521" cy="1645920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cs-CZ" dirty="0"/>
              <a:t>                  B2B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120CDD6-D8F5-A102-AB58-4BAE40716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4592" y="4202521"/>
            <a:ext cx="4614379" cy="1239894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Velkoobchod s profesionální kosmetikou pro kliniky estetické medicíny a kosmetická studia.</a:t>
            </a:r>
          </a:p>
          <a:p>
            <a:endParaRPr lang="cs-CZ" dirty="0"/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4BD2EC24-37BA-3420-0D06-1425307E8476}"/>
              </a:ext>
            </a:extLst>
          </p:cNvPr>
          <p:cNvSpPr txBox="1">
            <a:spLocks/>
          </p:cNvSpPr>
          <p:nvPr/>
        </p:nvSpPr>
        <p:spPr>
          <a:xfrm>
            <a:off x="2504593" y="3423620"/>
            <a:ext cx="4554692" cy="7789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PROVIZNÍ SYSTÉM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B85176A-6D6E-BE1A-9402-AAC3C7B82BE4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0D19A00-9652-D0FB-0934-8FE3B932C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34" y="1071532"/>
            <a:ext cx="3680337" cy="26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398CBA-77E6-D063-0C25-88BD1555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316" y="769975"/>
            <a:ext cx="7729728" cy="118872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cs-CZ" sz="3600" u="sng" dirty="0"/>
              <a:t>PROVIZNÍ SYSTÉM B2b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2AC144-E93F-43FE-C378-26D831BF6761}"/>
              </a:ext>
            </a:extLst>
          </p:cNvPr>
          <p:cNvSpPr txBox="1"/>
          <p:nvPr/>
        </p:nvSpPr>
        <p:spPr>
          <a:xfrm>
            <a:off x="1120878" y="1958695"/>
            <a:ext cx="10295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Systém je nastaven k získání slevy až do výše 30 %. Lze dosáhnout i větších slev na nákup produktů, vše záleží na aktivitě členů vašeho klubu.</a:t>
            </a:r>
            <a:endParaRPr lang="cs-CZ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C8A5090-16FA-E0B0-C5F8-6B1479505344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50F45C3-D7FA-F0AE-AA12-60CA44CE6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85D3FCA-31BF-2961-67E7-08625E0EDEFD}"/>
              </a:ext>
            </a:extLst>
          </p:cNvPr>
          <p:cNvSpPr txBox="1"/>
          <p:nvPr/>
        </p:nvSpPr>
        <p:spPr>
          <a:xfrm>
            <a:off x="1120877" y="3718613"/>
            <a:ext cx="75526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Procentuální sleva dle měsíčního obratu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Extra sleva dle výše objednávky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Sleva díky obratu aktivních členů klubu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Dárky dle objednávek i obratu</a:t>
            </a:r>
          </a:p>
        </p:txBody>
      </p:sp>
    </p:spTree>
    <p:extLst>
      <p:ext uri="{BB962C8B-B14F-4D97-AF65-F5344CB8AC3E}">
        <p14:creationId xmlns:p14="http://schemas.microsoft.com/office/powerpoint/2010/main" val="76679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Zástupný obsah 9">
            <a:extLst>
              <a:ext uri="{FF2B5EF4-FFF2-40B4-BE49-F238E27FC236}">
                <a16:creationId xmlns:a16="http://schemas.microsoft.com/office/drawing/2014/main" id="{47373199-EE38-8C07-0884-DCE45D214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554578"/>
              </p:ext>
            </p:extLst>
          </p:nvPr>
        </p:nvGraphicFramePr>
        <p:xfrm>
          <a:off x="973390" y="3429000"/>
          <a:ext cx="10117395" cy="1895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878984505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1953818462"/>
                    </a:ext>
                  </a:extLst>
                </a:gridCol>
                <a:gridCol w="2538194">
                  <a:extLst>
                    <a:ext uri="{9D8B030D-6E8A-4147-A177-3AD203B41FA5}">
                      <a16:colId xmlns:a16="http://schemas.microsoft.com/office/drawing/2014/main" val="1280214106"/>
                    </a:ext>
                  </a:extLst>
                </a:gridCol>
                <a:gridCol w="922689">
                  <a:extLst>
                    <a:ext uri="{9D8B030D-6E8A-4147-A177-3AD203B41FA5}">
                      <a16:colId xmlns:a16="http://schemas.microsoft.com/office/drawing/2014/main" val="2939255090"/>
                    </a:ext>
                  </a:extLst>
                </a:gridCol>
                <a:gridCol w="2274536">
                  <a:extLst>
                    <a:ext uri="{9D8B030D-6E8A-4147-A177-3AD203B41FA5}">
                      <a16:colId xmlns:a16="http://schemas.microsoft.com/office/drawing/2014/main" val="2051315271"/>
                    </a:ext>
                  </a:extLst>
                </a:gridCol>
                <a:gridCol w="1373305">
                  <a:extLst>
                    <a:ext uri="{9D8B030D-6E8A-4147-A177-3AD203B41FA5}">
                      <a16:colId xmlns:a16="http://schemas.microsoft.com/office/drawing/2014/main" val="1499186362"/>
                    </a:ext>
                  </a:extLst>
                </a:gridCol>
              </a:tblGrid>
              <a:tr h="522328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979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</a:t>
                      </a:r>
                    </a:p>
                  </a:txBody>
                  <a:tcPr anchor="ctr">
                    <a:solidFill>
                      <a:srgbClr val="979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</a:t>
                      </a:r>
                    </a:p>
                  </a:txBody>
                  <a:tcPr anchor="ctr">
                    <a:solidFill>
                      <a:srgbClr val="9796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Sleva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Man. poplatek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Doprava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896586"/>
                  </a:ext>
                </a:extLst>
              </a:tr>
              <a:tr h="458853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Basic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Kč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10.000 Kč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3 %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CZK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CZK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352648"/>
                  </a:ext>
                </a:extLst>
              </a:tr>
              <a:tr h="422787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Profi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10.001 Kč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25.000 Kč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6 %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CZK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CZK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628910"/>
                  </a:ext>
                </a:extLst>
              </a:tr>
              <a:tr h="408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VIP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25.001 Kč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100.000  Kč a více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9 %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CZK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CZK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68688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2AC144-E93F-43FE-C378-26D831BF6761}"/>
              </a:ext>
            </a:extLst>
          </p:cNvPr>
          <p:cNvSpPr txBox="1"/>
          <p:nvPr/>
        </p:nvSpPr>
        <p:spPr>
          <a:xfrm>
            <a:off x="648927" y="1525381"/>
            <a:ext cx="107663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Sleva vychází z hodnoty celkové výše vašeho obratu za předchozí měsíc z dokončených objednávek v daném měsíci. Sleva bude načtena v dalším měsíci. V sekci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Můj účet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Nástěnce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naleznete do které úrovně aktuálně spadáte. Naleznete zde i za kolik musíte ještě objednat, abyste postoupili výše. Pokud si v dalším měsíci úroveň neudržíte, spadnete opět na základní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Basic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úroveň. Sleva je poskytována formou kupónu, který naleznete v košíku.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57E11B0-4B45-5444-C123-A6A6B7264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6512E39-9CA1-37ED-79EE-1ED912AC95F8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F2FA8A0-134E-5F9A-2DA3-230D0F216698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PROCENTUÁLNÍ SLEVA</a:t>
            </a:r>
            <a:br>
              <a:rPr lang="cs-CZ" dirty="0"/>
            </a:br>
            <a:r>
              <a:rPr lang="cs-CZ" sz="2000" dirty="0"/>
              <a:t>dle měsíčního obratu</a:t>
            </a:r>
          </a:p>
        </p:txBody>
      </p:sp>
    </p:spTree>
    <p:extLst>
      <p:ext uri="{BB962C8B-B14F-4D97-AF65-F5344CB8AC3E}">
        <p14:creationId xmlns:p14="http://schemas.microsoft.com/office/powerpoint/2010/main" val="241672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3580E21D-446A-9D70-8636-2D217C9AE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2" y="1389988"/>
            <a:ext cx="8275355" cy="5241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57E11B0-4B45-5444-C123-A6A6B7264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C550C010-2F99-719D-29D3-D82554321F39}"/>
              </a:ext>
            </a:extLst>
          </p:cNvPr>
          <p:cNvCxnSpPr/>
          <p:nvPr/>
        </p:nvCxnSpPr>
        <p:spPr>
          <a:xfrm flipV="1">
            <a:off x="8371643" y="1784412"/>
            <a:ext cx="426128" cy="568171"/>
          </a:xfrm>
          <a:prstGeom prst="straightConnector1">
            <a:avLst/>
          </a:prstGeom>
          <a:ln>
            <a:solidFill>
              <a:srgbClr val="E2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7639722F-BAF8-D11E-14F2-8610C04D0B3E}"/>
              </a:ext>
            </a:extLst>
          </p:cNvPr>
          <p:cNvCxnSpPr/>
          <p:nvPr/>
        </p:nvCxnSpPr>
        <p:spPr>
          <a:xfrm>
            <a:off x="1384917" y="1704513"/>
            <a:ext cx="656947" cy="426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ál 16">
            <a:extLst>
              <a:ext uri="{FF2B5EF4-FFF2-40B4-BE49-F238E27FC236}">
                <a16:creationId xmlns:a16="http://schemas.microsoft.com/office/drawing/2014/main" id="{75BD2A43-B06E-64CE-EE45-1CAFF0541A6F}"/>
              </a:ext>
            </a:extLst>
          </p:cNvPr>
          <p:cNvSpPr/>
          <p:nvPr/>
        </p:nvSpPr>
        <p:spPr>
          <a:xfrm>
            <a:off x="3533312" y="2902997"/>
            <a:ext cx="3826276" cy="84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7D69C31-4708-BA1D-F16C-64625E3D8D2C}"/>
              </a:ext>
            </a:extLst>
          </p:cNvPr>
          <p:cNvSpPr txBox="1"/>
          <p:nvPr/>
        </p:nvSpPr>
        <p:spPr>
          <a:xfrm>
            <a:off x="8158579" y="1883831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FF453E8-2622-0096-D72F-467955EB494B}"/>
              </a:ext>
            </a:extLst>
          </p:cNvPr>
          <p:cNvSpPr txBox="1"/>
          <p:nvPr/>
        </p:nvSpPr>
        <p:spPr>
          <a:xfrm>
            <a:off x="1359754" y="1874952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E1B17D9-8DC9-D85F-815D-3318316BB657}"/>
              </a:ext>
            </a:extLst>
          </p:cNvPr>
          <p:cNvSpPr txBox="1"/>
          <p:nvPr/>
        </p:nvSpPr>
        <p:spPr>
          <a:xfrm>
            <a:off x="7433550" y="2964232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47A9317B-1910-E477-5516-F6AFA434A6DD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PROCENTUÁLNÍ SLEVA</a:t>
            </a:r>
            <a:br>
              <a:rPr lang="cs-CZ" dirty="0"/>
            </a:br>
            <a:r>
              <a:rPr lang="cs-CZ" sz="2000" dirty="0"/>
              <a:t>dle měsíčního obratu přehled zde</a:t>
            </a:r>
          </a:p>
        </p:txBody>
      </p:sp>
    </p:spTree>
    <p:extLst>
      <p:ext uri="{BB962C8B-B14F-4D97-AF65-F5344CB8AC3E}">
        <p14:creationId xmlns:p14="http://schemas.microsoft.com/office/powerpoint/2010/main" val="2888537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57E11B0-4B45-5444-C123-A6A6B7264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354AC4C-1899-8126-299B-74CE4F69D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946" y="1282657"/>
            <a:ext cx="8981508" cy="5417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97726331-4ED5-C4C8-1DA6-67766E2D48AC}"/>
              </a:ext>
            </a:extLst>
          </p:cNvPr>
          <p:cNvSpPr/>
          <p:nvPr/>
        </p:nvSpPr>
        <p:spPr>
          <a:xfrm>
            <a:off x="1661651" y="5511561"/>
            <a:ext cx="3158923" cy="1188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1F8FA71B-F7FD-7734-7B43-21EB560E76EC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PROCENTUÁLNÍ SLEVA</a:t>
            </a:r>
            <a:br>
              <a:rPr lang="cs-CZ" dirty="0"/>
            </a:br>
            <a:r>
              <a:rPr lang="cs-CZ" sz="2000" dirty="0"/>
              <a:t>dle měsíčního obratu SE ZOBRAZUJE v košíku</a:t>
            </a:r>
          </a:p>
        </p:txBody>
      </p:sp>
    </p:spTree>
    <p:extLst>
      <p:ext uri="{BB962C8B-B14F-4D97-AF65-F5344CB8AC3E}">
        <p14:creationId xmlns:p14="http://schemas.microsoft.com/office/powerpoint/2010/main" val="326971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Zástupný obsah 9">
            <a:extLst>
              <a:ext uri="{FF2B5EF4-FFF2-40B4-BE49-F238E27FC236}">
                <a16:creationId xmlns:a16="http://schemas.microsoft.com/office/drawing/2014/main" id="{47373199-EE38-8C07-0884-DCE45D214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7851896"/>
              </p:ext>
            </p:extLst>
          </p:nvPr>
        </p:nvGraphicFramePr>
        <p:xfrm>
          <a:off x="3668320" y="3429000"/>
          <a:ext cx="5022508" cy="217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994">
                  <a:extLst>
                    <a:ext uri="{9D8B030D-6E8A-4147-A177-3AD203B41FA5}">
                      <a16:colId xmlns:a16="http://schemas.microsoft.com/office/drawing/2014/main" val="2051315271"/>
                    </a:ext>
                  </a:extLst>
                </a:gridCol>
                <a:gridCol w="1915514">
                  <a:extLst>
                    <a:ext uri="{9D8B030D-6E8A-4147-A177-3AD203B41FA5}">
                      <a16:colId xmlns:a16="http://schemas.microsoft.com/office/drawing/2014/main" val="812091084"/>
                    </a:ext>
                  </a:extLst>
                </a:gridCol>
              </a:tblGrid>
              <a:tr h="3375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VÝŠE OBJEDNÁVKY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Sleva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896586"/>
                  </a:ext>
                </a:extLst>
              </a:tr>
              <a:tr h="45885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 12.000 CZK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352648"/>
                  </a:ext>
                </a:extLst>
              </a:tr>
              <a:tr h="42278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Nad 12.000 CZK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628910"/>
                  </a:ext>
                </a:extLst>
              </a:tr>
              <a:tr h="40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Nad 22.000 CZK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68688"/>
                  </a:ext>
                </a:extLst>
              </a:tr>
              <a:tr h="40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Nad 32.000 CZK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4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15%</a:t>
                      </a:r>
                    </a:p>
                  </a:txBody>
                  <a:tcPr marL="7620" marR="7620" marT="76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480054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2AC144-E93F-43FE-C378-26D831BF6761}"/>
              </a:ext>
            </a:extLst>
          </p:cNvPr>
          <p:cNvSpPr txBox="1"/>
          <p:nvPr/>
        </p:nvSpPr>
        <p:spPr>
          <a:xfrm>
            <a:off x="644012" y="1809753"/>
            <a:ext cx="10682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Tato sleva slouží k získání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jednorázové slevy od 5 % až do 15 % z hodnoty poslední objednávky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. Záleží tedy na výši konkrétní objednávky. Slevu můžete uplatnit už na další objednávku.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Pokud po dobu 3 měsíců slevu neuplatníte, propadne její platnost.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Slevu naleznete v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košíku v podobě šeku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Procentuální výše slevy se řídí dle rozmezí v tabulce níže.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36AC59E-D638-661B-E159-2892E4701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6ED9FE7-212F-5D74-164B-E3E9064FA6B0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41F50E7-4690-5D17-1205-8A0177DB5A2A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extra SLEVA</a:t>
            </a:r>
            <a:br>
              <a:rPr lang="cs-CZ" dirty="0"/>
            </a:br>
            <a:r>
              <a:rPr lang="cs-CZ" sz="2000" dirty="0"/>
              <a:t>dle výše objednávky</a:t>
            </a:r>
          </a:p>
        </p:txBody>
      </p:sp>
    </p:spTree>
    <p:extLst>
      <p:ext uri="{BB962C8B-B14F-4D97-AF65-F5344CB8AC3E}">
        <p14:creationId xmlns:p14="http://schemas.microsoft.com/office/powerpoint/2010/main" val="405353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36AC59E-D638-661B-E159-2892E4701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BEEE280-6A0D-E2CD-C55D-3CC66E46C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75D067F-B6B3-1BAD-5067-D3CF7DDCD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246" y="1276859"/>
            <a:ext cx="8981508" cy="5417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D1D3831C-A2B4-B5E9-B2D3-95A6FB90C6C7}"/>
              </a:ext>
            </a:extLst>
          </p:cNvPr>
          <p:cNvSpPr/>
          <p:nvPr/>
        </p:nvSpPr>
        <p:spPr>
          <a:xfrm>
            <a:off x="1261463" y="5388631"/>
            <a:ext cx="3158923" cy="1188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8E0AC8E9-EE82-5875-DD30-106BADECBB3C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extra SLEVA</a:t>
            </a:r>
            <a:br>
              <a:rPr lang="cs-CZ" dirty="0"/>
            </a:br>
            <a:r>
              <a:rPr lang="cs-CZ" sz="2000" dirty="0"/>
              <a:t>dle výše objednávky naleznete v košíku</a:t>
            </a:r>
          </a:p>
        </p:txBody>
      </p:sp>
    </p:spTree>
    <p:extLst>
      <p:ext uri="{BB962C8B-B14F-4D97-AF65-F5344CB8AC3E}">
        <p14:creationId xmlns:p14="http://schemas.microsoft.com/office/powerpoint/2010/main" val="29122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Zástupný obsah 9">
            <a:extLst>
              <a:ext uri="{FF2B5EF4-FFF2-40B4-BE49-F238E27FC236}">
                <a16:creationId xmlns:a16="http://schemas.microsoft.com/office/drawing/2014/main" id="{47373199-EE38-8C07-0884-DCE45D214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788354"/>
              </p:ext>
            </p:extLst>
          </p:nvPr>
        </p:nvGraphicFramePr>
        <p:xfrm>
          <a:off x="2915066" y="3892214"/>
          <a:ext cx="659744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10">
                  <a:extLst>
                    <a:ext uri="{9D8B030D-6E8A-4147-A177-3AD203B41FA5}">
                      <a16:colId xmlns:a16="http://schemas.microsoft.com/office/drawing/2014/main" val="878984505"/>
                    </a:ext>
                  </a:extLst>
                </a:gridCol>
                <a:gridCol w="3333135">
                  <a:extLst>
                    <a:ext uri="{9D8B030D-6E8A-4147-A177-3AD203B41FA5}">
                      <a16:colId xmlns:a16="http://schemas.microsoft.com/office/drawing/2014/main" val="1953818462"/>
                    </a:ext>
                  </a:extLst>
                </a:gridCol>
              </a:tblGrid>
              <a:tr h="45665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Počet aktivních členů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Bonus z obratu člena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896586"/>
                  </a:ext>
                </a:extLst>
              </a:tr>
              <a:tr h="437457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až 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352648"/>
                  </a:ext>
                </a:extLst>
              </a:tr>
              <a:tr h="42170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až 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4 %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628910"/>
                  </a:ext>
                </a:extLst>
              </a:tr>
              <a:tr h="42170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až 10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68688"/>
                  </a:ext>
                </a:extLst>
              </a:tr>
              <a:tr h="42170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a více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8 %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720605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2AC144-E93F-43FE-C378-26D831BF6761}"/>
              </a:ext>
            </a:extLst>
          </p:cNvPr>
          <p:cNvSpPr txBox="1"/>
          <p:nvPr/>
        </p:nvSpPr>
        <p:spPr>
          <a:xfrm>
            <a:off x="620223" y="1452118"/>
            <a:ext cx="11187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Můžete si vytvořit svůj klub. Pro pozvání člena využijte možnost </a:t>
            </a:r>
            <a:r>
              <a:rPr lang="cs-CZ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Affilate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programu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odkaz naleznete v sekci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Můj účet - Nástěnka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Pokud bude člen aktivní, budete čerpat výhody i vy. Stačí odeslat odkaz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pomocí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tlačítka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ZKOPÍROVAT </a:t>
            </a:r>
            <a:r>
              <a:rPr lang="cs-CZ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Affilate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tím si odkaz zkopírujete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následně můžete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odkaz vložit (do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sms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whatsapp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mailu atd.) a poslat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osobě, kterou chcete pozvat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. Každý člen si takto může budovat svůj klub. Vaše členy a jejich obrat naleznete ve svém účtu. Sleva za členy bude poskytnuta opět formou kupónu v košíku.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3C2788F-48B1-4778-6A21-4BAF969ADAFE}"/>
              </a:ext>
            </a:extLst>
          </p:cNvPr>
          <p:cNvSpPr txBox="1"/>
          <p:nvPr/>
        </p:nvSpPr>
        <p:spPr>
          <a:xfrm>
            <a:off x="620223" y="3130032"/>
            <a:ext cx="11187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Aktivní člen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Je ten, který objedná alespoň jednou za měsíc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a j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eho obrat se započítá za uzavřený měsíc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okud nebude aktivní, sleva nebude poskytnuta. 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882A968-E936-40A6-8351-915006C32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B1A5C6BE-8143-EF99-F40C-97970CCDCF33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DCAE452-46E3-94F6-CBC1-00C3D1784287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členský klub</a:t>
            </a:r>
            <a:br>
              <a:rPr lang="cs-CZ" dirty="0"/>
            </a:br>
            <a:r>
              <a:rPr lang="cs-CZ" sz="2000" dirty="0"/>
              <a:t>= </a:t>
            </a:r>
            <a:r>
              <a:rPr lang="cs-CZ" sz="2000" dirty="0" err="1"/>
              <a:t>affilate</a:t>
            </a:r>
            <a:r>
              <a:rPr lang="cs-CZ" sz="2000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3463637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FE9056A5-EAA4-EEC7-275E-CD517DB13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2" y="1389988"/>
            <a:ext cx="8275355" cy="5241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57E11B0-4B45-5444-C123-A6A6B7264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C550C010-2F99-719D-29D3-D82554321F39}"/>
              </a:ext>
            </a:extLst>
          </p:cNvPr>
          <p:cNvCxnSpPr/>
          <p:nvPr/>
        </p:nvCxnSpPr>
        <p:spPr>
          <a:xfrm flipV="1">
            <a:off x="8371643" y="1784412"/>
            <a:ext cx="426128" cy="568171"/>
          </a:xfrm>
          <a:prstGeom prst="straightConnector1">
            <a:avLst/>
          </a:prstGeom>
          <a:ln>
            <a:solidFill>
              <a:srgbClr val="E2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7639722F-BAF8-D11E-14F2-8610C04D0B3E}"/>
              </a:ext>
            </a:extLst>
          </p:cNvPr>
          <p:cNvCxnSpPr/>
          <p:nvPr/>
        </p:nvCxnSpPr>
        <p:spPr>
          <a:xfrm>
            <a:off x="1384917" y="1704513"/>
            <a:ext cx="656947" cy="426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ál 16">
            <a:extLst>
              <a:ext uri="{FF2B5EF4-FFF2-40B4-BE49-F238E27FC236}">
                <a16:creationId xmlns:a16="http://schemas.microsoft.com/office/drawing/2014/main" id="{75BD2A43-B06E-64CE-EE45-1CAFF0541A6F}"/>
              </a:ext>
            </a:extLst>
          </p:cNvPr>
          <p:cNvSpPr/>
          <p:nvPr/>
        </p:nvSpPr>
        <p:spPr>
          <a:xfrm>
            <a:off x="3572928" y="5639337"/>
            <a:ext cx="3913237" cy="84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7D69C31-4708-BA1D-F16C-64625E3D8D2C}"/>
              </a:ext>
            </a:extLst>
          </p:cNvPr>
          <p:cNvSpPr txBox="1"/>
          <p:nvPr/>
        </p:nvSpPr>
        <p:spPr>
          <a:xfrm>
            <a:off x="8158579" y="1883831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FF453E8-2622-0096-D72F-467955EB494B}"/>
              </a:ext>
            </a:extLst>
          </p:cNvPr>
          <p:cNvSpPr txBox="1"/>
          <p:nvPr/>
        </p:nvSpPr>
        <p:spPr>
          <a:xfrm>
            <a:off x="1359754" y="1874952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E1B17D9-8DC9-D85F-815D-3318316BB657}"/>
              </a:ext>
            </a:extLst>
          </p:cNvPr>
          <p:cNvSpPr txBox="1"/>
          <p:nvPr/>
        </p:nvSpPr>
        <p:spPr>
          <a:xfrm>
            <a:off x="3295890" y="5691695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95917597-F06A-1C6F-F080-225BB10B031E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členský  klub</a:t>
            </a:r>
            <a:br>
              <a:rPr lang="cs-CZ" dirty="0"/>
            </a:br>
            <a:r>
              <a:rPr lang="cs-CZ" sz="2000" dirty="0" err="1"/>
              <a:t>affilate</a:t>
            </a:r>
            <a:r>
              <a:rPr lang="cs-CZ" sz="2000" dirty="0"/>
              <a:t> program zobrazen na nástěnce</a:t>
            </a:r>
          </a:p>
        </p:txBody>
      </p:sp>
    </p:spTree>
    <p:extLst>
      <p:ext uri="{BB962C8B-B14F-4D97-AF65-F5344CB8AC3E}">
        <p14:creationId xmlns:p14="http://schemas.microsoft.com/office/powerpoint/2010/main" val="2900671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2AC144-E93F-43FE-C378-26D831BF6761}"/>
              </a:ext>
            </a:extLst>
          </p:cNvPr>
          <p:cNvSpPr txBox="1"/>
          <p:nvPr/>
        </p:nvSpPr>
        <p:spPr>
          <a:xfrm>
            <a:off x="651996" y="1838231"/>
            <a:ext cx="10888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Všichni máme rádi dárky, a proto u nás naleznete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hned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tři možnosti, jak si vybrat vhodné dárky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pro vás. První možnost je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dle výše aktuální objednávky,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dárek si vyberete ihned a vložíte do košíku. Další možností je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dárek dle obratu za uzavřený měsíc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i to vše si zvolíte v košíku při objednávce.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Nejhodnotnější odměny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jsou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 za roční obrat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. Nechte se překvapit a podívejte se na aktuální odměny, které na vás čekají v košíku.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C33AC4C-5A84-BE08-1F67-1D255E86C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728" y="240451"/>
            <a:ext cx="3181270" cy="59608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F56D335-23DB-E88A-2CCC-46A370DA0DFE}"/>
              </a:ext>
            </a:extLst>
          </p:cNvPr>
          <p:cNvSpPr txBox="1"/>
          <p:nvPr/>
        </p:nvSpPr>
        <p:spPr>
          <a:xfrm>
            <a:off x="9021004" y="6262125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B2B@KOSMETIKOMAT.CZ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30CE216-A470-8AD5-646F-202C3C8B0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08" y="3381398"/>
            <a:ext cx="11098184" cy="21950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0C516B7A-1722-8C2A-8336-FCCA70ED1C96}"/>
              </a:ext>
            </a:extLst>
          </p:cNvPr>
          <p:cNvSpPr txBox="1">
            <a:spLocks/>
          </p:cNvSpPr>
          <p:nvPr/>
        </p:nvSpPr>
        <p:spPr>
          <a:xfrm>
            <a:off x="555522" y="163517"/>
            <a:ext cx="7729728" cy="1188720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/>
              <a:t>DÁRKY K NÁKUPU</a:t>
            </a:r>
            <a:br>
              <a:rPr lang="cs-CZ" dirty="0"/>
            </a:br>
            <a:r>
              <a:rPr lang="cs-CZ" sz="2000" dirty="0"/>
              <a:t>dle OBJEDNÁVEK A OBRATU</a:t>
            </a:r>
          </a:p>
        </p:txBody>
      </p:sp>
    </p:spTree>
    <p:extLst>
      <p:ext uri="{BB962C8B-B14F-4D97-AF65-F5344CB8AC3E}">
        <p14:creationId xmlns:p14="http://schemas.microsoft.com/office/powerpoint/2010/main" val="1224594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49DBAB0F-959F-BD31-39FB-55465F23E59F}"/>
              </a:ext>
            </a:extLst>
          </p:cNvPr>
          <p:cNvSpPr/>
          <p:nvPr/>
        </p:nvSpPr>
        <p:spPr>
          <a:xfrm>
            <a:off x="2094044" y="3144211"/>
            <a:ext cx="5050471" cy="262210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CDD397A-F30C-98AD-8F10-5BA79108D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72" y="2638724"/>
            <a:ext cx="3127594" cy="312759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424E76-365B-B8D5-0F16-BC3018E78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4045" y="1498291"/>
            <a:ext cx="8152521" cy="1645920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cs-CZ" dirty="0"/>
              <a:t>                  B2B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120CDD6-D8F5-A102-AB58-4BAE40716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4592" y="4202521"/>
            <a:ext cx="4614379" cy="1239894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V případě dotazů nás neváhejte kontaktovat.</a:t>
            </a:r>
          </a:p>
          <a:p>
            <a:endParaRPr lang="cs-CZ" dirty="0"/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4BD2EC24-37BA-3420-0D06-1425307E8476}"/>
              </a:ext>
            </a:extLst>
          </p:cNvPr>
          <p:cNvSpPr txBox="1">
            <a:spLocks/>
          </p:cNvSpPr>
          <p:nvPr/>
        </p:nvSpPr>
        <p:spPr>
          <a:xfrm>
            <a:off x="2504593" y="3423620"/>
            <a:ext cx="4554692" cy="10270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DOTAZY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B85176A-6D6E-BE1A-9402-AAC3C7B82BE4}"/>
              </a:ext>
            </a:extLst>
          </p:cNvPr>
          <p:cNvSpPr txBox="1"/>
          <p:nvPr/>
        </p:nvSpPr>
        <p:spPr>
          <a:xfrm>
            <a:off x="2504591" y="5073083"/>
            <a:ext cx="287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B2B@KOSMETIKOMAT.CZ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0D19A00-9652-D0FB-0934-8FE3B932C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34" y="1071532"/>
            <a:ext cx="3680337" cy="26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26193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Fialová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3039</TotalTime>
  <Words>631</Words>
  <Application>Microsoft Office PowerPoint</Application>
  <PresentationFormat>Širokoúhlá obrazovka</PresentationFormat>
  <Paragraphs>81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Bahnschrift Light</vt:lpstr>
      <vt:lpstr>Calibri</vt:lpstr>
      <vt:lpstr>Gill Sans MT</vt:lpstr>
      <vt:lpstr>Balík</vt:lpstr>
      <vt:lpstr>                  B2B</vt:lpstr>
      <vt:lpstr>PROVIZNÍ SYSTÉM B2b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            B2B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B2B</dc:title>
  <dc:creator>Jana Holá | MyBestCare.cz</dc:creator>
  <cp:lastModifiedBy>Jana Holá | MyBestCare.cz</cp:lastModifiedBy>
  <cp:revision>2</cp:revision>
  <cp:lastPrinted>2023-10-13T08:12:15Z</cp:lastPrinted>
  <dcterms:created xsi:type="dcterms:W3CDTF">2023-06-16T10:51:51Z</dcterms:created>
  <dcterms:modified xsi:type="dcterms:W3CDTF">2023-10-17T12:32:08Z</dcterms:modified>
</cp:coreProperties>
</file>